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072" autoAdjust="0"/>
  </p:normalViewPr>
  <p:slideViewPr>
    <p:cSldViewPr snapToGrid="0" snapToObjects="1">
      <p:cViewPr varScale="1">
        <p:scale>
          <a:sx n="69" d="100"/>
          <a:sy n="69" d="100"/>
        </p:scale>
        <p:origin x="-944" y="-112"/>
      </p:cViewPr>
      <p:guideLst>
        <p:guide orient="horz" pos="2160"/>
        <p:guide pos="2880"/>
      </p:guideLst>
    </p:cSldViewPr>
  </p:slideViewPr>
  <p:notesTextViewPr>
    <p:cViewPr>
      <p:scale>
        <a:sx n="140" d="100"/>
        <a:sy n="14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546E1-A728-EC43-BCC4-FB61E10FC32F}" type="datetimeFigureOut">
              <a:rPr lang="en-US" smtClean="0"/>
              <a:t>8/27/16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795279-0FD7-B544-A8A6-D2EE4A390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962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95279-0FD7-B544-A8A6-D2EE4A390B4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090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95279-0FD7-B544-A8A6-D2EE4A390B4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43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1700" b="0" dirty="0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95279-0FD7-B544-A8A6-D2EE4A390B4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034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C30A3-8DB8-554D-BC5D-8D3D61F91F31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C22E-5E42-D347-A274-D48955257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793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C30A3-8DB8-554D-BC5D-8D3D61F91F31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C22E-5E42-D347-A274-D48955257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505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C30A3-8DB8-554D-BC5D-8D3D61F91F31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C22E-5E42-D347-A274-D48955257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725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C30A3-8DB8-554D-BC5D-8D3D61F91F31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C22E-5E42-D347-A274-D48955257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058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C30A3-8DB8-554D-BC5D-8D3D61F91F31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C22E-5E42-D347-A274-D48955257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27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C30A3-8DB8-554D-BC5D-8D3D61F91F31}" type="datetimeFigureOut">
              <a:rPr lang="en-US" smtClean="0"/>
              <a:t>8/27/16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C22E-5E42-D347-A274-D48955257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556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C30A3-8DB8-554D-BC5D-8D3D61F91F31}" type="datetimeFigureOut">
              <a:rPr lang="en-US" smtClean="0"/>
              <a:t>8/27/16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C22E-5E42-D347-A274-D48955257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227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C30A3-8DB8-554D-BC5D-8D3D61F91F31}" type="datetimeFigureOut">
              <a:rPr lang="en-US" smtClean="0"/>
              <a:t>8/27/16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C22E-5E42-D347-A274-D48955257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32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C30A3-8DB8-554D-BC5D-8D3D61F91F31}" type="datetimeFigureOut">
              <a:rPr lang="en-US" smtClean="0"/>
              <a:t>8/27/16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C22E-5E42-D347-A274-D48955257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261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C30A3-8DB8-554D-BC5D-8D3D61F91F31}" type="datetimeFigureOut">
              <a:rPr lang="en-US" smtClean="0"/>
              <a:t>8/27/16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C22E-5E42-D347-A274-D48955257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492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C30A3-8DB8-554D-BC5D-8D3D61F91F31}" type="datetimeFigureOut">
              <a:rPr lang="en-US" smtClean="0"/>
              <a:t>8/27/16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C22E-5E42-D347-A274-D48955257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097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C30A3-8DB8-554D-BC5D-8D3D61F91F31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7C22E-5E42-D347-A274-D48955257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723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dirty="0" smtClean="0">
                <a:latin typeface="Arial" charset="0"/>
              </a:rPr>
              <a:t>Conflict </a:t>
            </a:r>
            <a:r>
              <a:rPr lang="en-US" dirty="0">
                <a:latin typeface="Arial" charset="0"/>
              </a:rPr>
              <a:t>Styles Scales…</a:t>
            </a:r>
          </a:p>
          <a:p>
            <a:pPr algn="ctr" eaLnBrk="1" hangingPunct="1">
              <a:buFontTx/>
              <a:buNone/>
            </a:pPr>
            <a:endParaRPr lang="en-US" dirty="0">
              <a:latin typeface="Arial" charset="0"/>
            </a:endParaRPr>
          </a:p>
          <a:p>
            <a:pPr algn="ctr" eaLnBrk="1" hangingPunct="1">
              <a:buFontTx/>
              <a:buNone/>
            </a:pPr>
            <a:r>
              <a:rPr lang="en-US" dirty="0">
                <a:latin typeface="Arial" charset="0"/>
              </a:rPr>
              <a:t>What are you????</a:t>
            </a:r>
          </a:p>
        </p:txBody>
      </p:sp>
    </p:spTree>
    <p:extLst>
      <p:ext uri="{BB962C8B-B14F-4D97-AF65-F5344CB8AC3E}">
        <p14:creationId xmlns:p14="http://schemas.microsoft.com/office/powerpoint/2010/main" val="1845994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84238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Styles</a:t>
            </a: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2057400" y="18288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2057400" y="5715000"/>
            <a:ext cx="617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52400" y="1219200"/>
            <a:ext cx="1981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accent2"/>
                </a:solidFill>
              </a:rPr>
              <a:t>High Aggressiveness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52400" y="5105400"/>
            <a:ext cx="1828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accent2"/>
                </a:solidFill>
              </a:rPr>
              <a:t>Low Aggressiveness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2133600" y="5791200"/>
            <a:ext cx="2743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accent2"/>
                </a:solidFill>
              </a:rPr>
              <a:t>Low Cooperation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6629400" y="5791200"/>
            <a:ext cx="1981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accent2"/>
                </a:solidFill>
              </a:rPr>
              <a:t>High Cooperation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 rot="10800000">
            <a:off x="1295400" y="2514600"/>
            <a:ext cx="458788" cy="195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/>
              <a:t>Concern for Self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 rot="-5400000">
            <a:off x="5218906" y="5068094"/>
            <a:ext cx="458788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/>
              <a:t>Concern for Other</a:t>
            </a:r>
          </a:p>
        </p:txBody>
      </p:sp>
      <p:sp>
        <p:nvSpPr>
          <p:cNvPr id="3083" name="Oval 11"/>
          <p:cNvSpPr>
            <a:spLocks noChangeArrowheads="1"/>
          </p:cNvSpPr>
          <p:nvPr/>
        </p:nvSpPr>
        <p:spPr bwMode="auto">
          <a:xfrm>
            <a:off x="2133600" y="1828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Oval 12"/>
          <p:cNvSpPr>
            <a:spLocks noChangeArrowheads="1"/>
          </p:cNvSpPr>
          <p:nvPr/>
        </p:nvSpPr>
        <p:spPr bwMode="auto">
          <a:xfrm>
            <a:off x="2057400" y="5486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Oval 13"/>
          <p:cNvSpPr>
            <a:spLocks noChangeArrowheads="1"/>
          </p:cNvSpPr>
          <p:nvPr/>
        </p:nvSpPr>
        <p:spPr bwMode="auto">
          <a:xfrm>
            <a:off x="5029200" y="3352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6" name="Oval 14"/>
          <p:cNvSpPr>
            <a:spLocks noChangeArrowheads="1"/>
          </p:cNvSpPr>
          <p:nvPr/>
        </p:nvSpPr>
        <p:spPr bwMode="auto">
          <a:xfrm>
            <a:off x="7924800" y="1828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7" name="Oval 15"/>
          <p:cNvSpPr>
            <a:spLocks noChangeArrowheads="1"/>
          </p:cNvSpPr>
          <p:nvPr/>
        </p:nvSpPr>
        <p:spPr bwMode="auto">
          <a:xfrm>
            <a:off x="8077200" y="5486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2286000" y="1676400"/>
            <a:ext cx="2057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>
                <a:latin typeface="Benguiat Bk BT" charset="0"/>
              </a:rPr>
              <a:t>Competition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2209800" y="52578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>
                <a:latin typeface="Benguiat Bk BT" charset="0"/>
              </a:rPr>
              <a:t>Avoidance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4191000" y="3048000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>
                <a:latin typeface="Benguiat Bk BT" charset="0"/>
              </a:rPr>
              <a:t>Compromise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6553200" y="1909763"/>
            <a:ext cx="18049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 b="1">
                <a:latin typeface="Benguiat Bk BT" charset="0"/>
              </a:rPr>
              <a:t>Collaboration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6400800" y="5181600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>
                <a:latin typeface="Benguiat Bk BT" charset="0"/>
              </a:rPr>
              <a:t>Accommodation</a:t>
            </a:r>
          </a:p>
        </p:txBody>
      </p:sp>
    </p:spTree>
    <p:extLst>
      <p:ext uri="{BB962C8B-B14F-4D97-AF65-F5344CB8AC3E}">
        <p14:creationId xmlns:p14="http://schemas.microsoft.com/office/powerpoint/2010/main" val="876347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-228600" y="228600"/>
            <a:ext cx="9372600" cy="68580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3600" b="1" u="sng" dirty="0" smtClean="0">
                <a:latin typeface="Arial" charset="0"/>
              </a:rPr>
              <a:t>                              </a:t>
            </a:r>
            <a:r>
              <a:rPr lang="en-US" sz="3600" b="1" dirty="0" smtClean="0">
                <a:latin typeface="Arial" charset="0"/>
              </a:rPr>
              <a:t> </a:t>
            </a:r>
            <a:r>
              <a:rPr lang="en-US" sz="2000" dirty="0">
                <a:latin typeface="Arial" charset="0"/>
              </a:rPr>
              <a:t>(High aggress., Low </a:t>
            </a:r>
            <a:r>
              <a:rPr lang="en-US" sz="2000" dirty="0" err="1">
                <a:latin typeface="Arial" charset="0"/>
              </a:rPr>
              <a:t>cooperat</a:t>
            </a:r>
            <a:r>
              <a:rPr lang="en-US" sz="2000" dirty="0">
                <a:latin typeface="Arial" charset="0"/>
              </a:rPr>
              <a:t>.) (win/lose)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3600" b="1" dirty="0">
              <a:solidFill>
                <a:srgbClr val="A50021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3600" b="1" u="sng" dirty="0" smtClean="0">
                <a:latin typeface="Arial" charset="0"/>
              </a:rPr>
              <a:t>                              </a:t>
            </a:r>
            <a:r>
              <a:rPr lang="en-US" sz="3600" b="1" dirty="0" smtClean="0">
                <a:latin typeface="Arial" charset="0"/>
              </a:rPr>
              <a:t> </a:t>
            </a:r>
            <a:r>
              <a:rPr lang="en-US" sz="2000" dirty="0">
                <a:latin typeface="Arial" charset="0"/>
              </a:rPr>
              <a:t>(High aggress., High </a:t>
            </a:r>
            <a:r>
              <a:rPr lang="en-US" sz="2000" dirty="0" err="1">
                <a:latin typeface="Arial" charset="0"/>
              </a:rPr>
              <a:t>cooperat</a:t>
            </a:r>
            <a:r>
              <a:rPr lang="en-US" sz="2000" dirty="0">
                <a:latin typeface="Arial" charset="0"/>
              </a:rPr>
              <a:t>.) (win/win)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3600" b="1" dirty="0">
              <a:solidFill>
                <a:srgbClr val="A50021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3600" b="1" u="sng" dirty="0" smtClean="0">
                <a:latin typeface="Arial" charset="0"/>
              </a:rPr>
              <a:t>                             </a:t>
            </a:r>
            <a:r>
              <a:rPr lang="en-US" sz="3600" b="1" dirty="0" smtClean="0">
                <a:latin typeface="Arial" charset="0"/>
              </a:rPr>
              <a:t> </a:t>
            </a:r>
            <a:r>
              <a:rPr lang="en-US" sz="2000" dirty="0">
                <a:latin typeface="Arial" charset="0"/>
              </a:rPr>
              <a:t>(Mid aggress., Mid </a:t>
            </a:r>
            <a:r>
              <a:rPr lang="en-US" sz="2000" dirty="0" err="1">
                <a:latin typeface="Arial" charset="0"/>
              </a:rPr>
              <a:t>cooperat</a:t>
            </a:r>
            <a:r>
              <a:rPr lang="en-US" sz="2000" dirty="0">
                <a:latin typeface="Arial" charset="0"/>
              </a:rPr>
              <a:t>.) (lose/lose)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3600" b="1" dirty="0">
              <a:solidFill>
                <a:srgbClr val="A50021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3600" b="1" u="sng" dirty="0" smtClean="0">
                <a:latin typeface="Arial" charset="0"/>
              </a:rPr>
              <a:t>                             </a:t>
            </a:r>
            <a:r>
              <a:rPr lang="en-US" sz="3600" dirty="0" smtClean="0">
                <a:latin typeface="Arial" charset="0"/>
              </a:rPr>
              <a:t> </a:t>
            </a:r>
            <a:r>
              <a:rPr lang="en-US" sz="2000" dirty="0">
                <a:latin typeface="Arial" charset="0"/>
              </a:rPr>
              <a:t>(Low aggress., Low </a:t>
            </a:r>
            <a:r>
              <a:rPr lang="en-US" sz="2000" dirty="0" err="1">
                <a:latin typeface="Arial" charset="0"/>
              </a:rPr>
              <a:t>cooperat</a:t>
            </a:r>
            <a:r>
              <a:rPr lang="en-US" sz="2000" dirty="0">
                <a:latin typeface="Arial" charset="0"/>
              </a:rPr>
              <a:t>.) (lose/lose)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3600" b="1" dirty="0">
              <a:solidFill>
                <a:srgbClr val="A50021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3600" b="1" u="sng" dirty="0" smtClean="0">
                <a:latin typeface="Arial" charset="0"/>
              </a:rPr>
              <a:t>                             </a:t>
            </a:r>
            <a:r>
              <a:rPr lang="en-US" sz="3600" dirty="0" smtClean="0">
                <a:latin typeface="Arial" charset="0"/>
              </a:rPr>
              <a:t> </a:t>
            </a:r>
            <a:r>
              <a:rPr lang="en-US" sz="2000" dirty="0">
                <a:latin typeface="Arial" charset="0"/>
              </a:rPr>
              <a:t>(Low aggress., High </a:t>
            </a:r>
            <a:r>
              <a:rPr lang="en-US" sz="2000" dirty="0" err="1">
                <a:latin typeface="Arial" charset="0"/>
              </a:rPr>
              <a:t>cooperat</a:t>
            </a:r>
            <a:r>
              <a:rPr lang="en-US" sz="2000" dirty="0">
                <a:latin typeface="Arial" charset="0"/>
              </a:rPr>
              <a:t>.) (win/lose</a:t>
            </a:r>
            <a:r>
              <a:rPr lang="en-US" sz="2000" dirty="0" smtClean="0">
                <a:latin typeface="Arial" charset="0"/>
              </a:rPr>
              <a:t>)</a:t>
            </a:r>
            <a:endParaRPr lang="en-US" sz="2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5613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109</Words>
  <Application>Microsoft Macintosh PowerPoint</Application>
  <PresentationFormat>On-screen Show (4:3)</PresentationFormat>
  <Paragraphs>27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Styles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Eckstein</dc:creator>
  <cp:lastModifiedBy>Jessica Eckstein</cp:lastModifiedBy>
  <cp:revision>4</cp:revision>
  <dcterms:created xsi:type="dcterms:W3CDTF">2015-01-04T07:57:40Z</dcterms:created>
  <dcterms:modified xsi:type="dcterms:W3CDTF">2016-08-27T19:47:13Z</dcterms:modified>
</cp:coreProperties>
</file>